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360" r:id="rId5"/>
    <p:sldId id="361" r:id="rId6"/>
    <p:sldId id="362" r:id="rId7"/>
    <p:sldId id="363" r:id="rId8"/>
    <p:sldId id="364" r:id="rId9"/>
    <p:sldId id="365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22" r:id="rId29"/>
    <p:sldId id="323" r:id="rId30"/>
    <p:sldId id="324" r:id="rId31"/>
    <p:sldId id="325" r:id="rId32"/>
    <p:sldId id="326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27" r:id="rId46"/>
    <p:sldId id="328" r:id="rId47"/>
    <p:sldId id="329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272" r:id="rId70"/>
    <p:sldId id="289" r:id="rId71"/>
    <p:sldId id="290" r:id="rId72"/>
    <p:sldId id="291" r:id="rId73"/>
    <p:sldId id="292" r:id="rId74"/>
    <p:sldId id="293" r:id="rId75"/>
    <p:sldId id="294" r:id="rId76"/>
    <p:sldId id="295" r:id="rId77"/>
    <p:sldId id="296" r:id="rId78"/>
    <p:sldId id="297" r:id="rId79"/>
    <p:sldId id="298" r:id="rId80"/>
    <p:sldId id="299" r:id="rId81"/>
    <p:sldId id="300" r:id="rId82"/>
    <p:sldId id="273" r:id="rId83"/>
    <p:sldId id="274" r:id="rId84"/>
    <p:sldId id="275" r:id="rId85"/>
    <p:sldId id="276" r:id="rId86"/>
    <p:sldId id="277" r:id="rId87"/>
    <p:sldId id="278" r:id="rId88"/>
    <p:sldId id="279" r:id="rId89"/>
    <p:sldId id="280" r:id="rId90"/>
    <p:sldId id="281" r:id="rId91"/>
    <p:sldId id="282" r:id="rId92"/>
    <p:sldId id="283" r:id="rId93"/>
    <p:sldId id="284" r:id="rId94"/>
    <p:sldId id="285" r:id="rId95"/>
    <p:sldId id="286" r:id="rId96"/>
    <p:sldId id="287" r:id="rId97"/>
    <p:sldId id="288" r:id="rId98"/>
    <p:sldId id="259" r:id="rId99"/>
    <p:sldId id="260" r:id="rId100"/>
    <p:sldId id="261" r:id="rId101"/>
    <p:sldId id="262" r:id="rId102"/>
    <p:sldId id="263" r:id="rId103"/>
    <p:sldId id="264" r:id="rId104"/>
    <p:sldId id="265" r:id="rId105"/>
    <p:sldId id="266" r:id="rId106"/>
    <p:sldId id="267" r:id="rId107"/>
    <p:sldId id="268" r:id="rId108"/>
    <p:sldId id="269" r:id="rId109"/>
    <p:sldId id="270" r:id="rId110"/>
    <p:sldId id="271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320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31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68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2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63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91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023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32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715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186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57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934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23395" y="4248897"/>
            <a:ext cx="3976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Instruction: </a:t>
            </a:r>
            <a:r>
              <a:rPr lang="en-US" dirty="0"/>
              <a:t>NGUYEN ANH MINH (M. Sc.)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33210" y="2261863"/>
            <a:ext cx="9144000" cy="1234440"/>
          </a:xfrm>
        </p:spPr>
        <p:txBody>
          <a:bodyPr/>
          <a:lstStyle/>
          <a:p>
            <a:r>
              <a:rPr lang="en-US" b="1" dirty="0" smtClean="0"/>
              <a:t>Spring AOP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4539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before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51" y="2052814"/>
            <a:ext cx="63912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7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4" y="2121606"/>
            <a:ext cx="62484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5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bean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2035351"/>
            <a:ext cx="65055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1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spring AOP/</a:t>
            </a:r>
            <a:r>
              <a:rPr lang="en-US" dirty="0" err="1" smtClean="0"/>
              <a:t>tx</a:t>
            </a:r>
            <a:r>
              <a:rPr lang="en-US" dirty="0" smtClean="0"/>
              <a:t>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68" y="2078390"/>
            <a:ext cx="66579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5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transaction manager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55" y="2100615"/>
            <a:ext cx="6553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3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1" y="2007129"/>
            <a:ext cx="66103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4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34" y="1987903"/>
            <a:ext cx="65817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8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84" y="1933398"/>
            <a:ext cx="65913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Initializer container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69" y="2002367"/>
            <a:ext cx="64579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2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transaction manager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1" y="1961797"/>
            <a:ext cx="66294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81" y="1870781"/>
            <a:ext cx="63817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5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before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7" y="2059164"/>
            <a:ext cx="66294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7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52" y="1993547"/>
            <a:ext cx="61912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6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from aspect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75" y="1936220"/>
            <a:ext cx="66008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3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27" y="1958622"/>
            <a:ext cx="6515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0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advice with 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12" y="2141714"/>
            <a:ext cx="62769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4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03" y="1843970"/>
            <a:ext cx="66103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2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836" y="2092825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After returning advice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02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returning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913643"/>
            <a:ext cx="61626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9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returning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93" y="1908174"/>
            <a:ext cx="58007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3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returning advice class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6" y="1985256"/>
            <a:ext cx="66294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aspect behavior</a:t>
            </a:r>
          </a:p>
          <a:p>
            <a:r>
              <a:rPr lang="en-US" dirty="0" smtClean="0"/>
              <a:t>AspectJ APIs and annotations</a:t>
            </a:r>
          </a:p>
          <a:p>
            <a:r>
              <a:rPr lang="en-US" dirty="0" smtClean="0"/>
              <a:t>Spring AOP application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620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after returning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96" y="1999720"/>
            <a:ext cx="66198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from aspect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20" y="1945746"/>
            <a:ext cx="66484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7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69" y="1965148"/>
            <a:ext cx="59245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advice with domain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23" y="2076450"/>
            <a:ext cx="56673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95" y="1885067"/>
            <a:ext cx="66198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0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104114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Throw advices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348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Throws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55" y="1925989"/>
            <a:ext cx="59436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5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 advice guideline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60" y="2108906"/>
            <a:ext cx="60293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2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 advice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784" y="2148416"/>
            <a:ext cx="62388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8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 advice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96" y="1928989"/>
            <a:ext cx="57816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2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4" y="247614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Aspect behavior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76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 advice class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40" y="2040819"/>
            <a:ext cx="63150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9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throws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40" y="2071511"/>
            <a:ext cx="66198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from Aspect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278" y="1990901"/>
            <a:ext cx="66294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6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 domain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84" y="2020711"/>
            <a:ext cx="6362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9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898" y="2003601"/>
            <a:ext cx="64198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8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advice with domain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03" y="2041349"/>
            <a:ext cx="61531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64" y="1918406"/>
            <a:ext cx="65722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0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724" y="2262158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Around advice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89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72" y="1894592"/>
            <a:ext cx="62865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9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30" y="2041525"/>
            <a:ext cx="62674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9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behavior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59" y="1888596"/>
            <a:ext cx="62579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5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09" y="2031295"/>
            <a:ext cx="59626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5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86" y="1930223"/>
            <a:ext cx="63436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9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95" y="1948039"/>
            <a:ext cx="62103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around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98" y="2028296"/>
            <a:ext cx="66008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0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from aspect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16" y="1892652"/>
            <a:ext cx="65913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1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22" y="1926695"/>
            <a:ext cx="64008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advice with domain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06" y="2056165"/>
            <a:ext cx="58578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96" y="1929271"/>
            <a:ext cx="66198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6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968647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Advice ordering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933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89" y="2167113"/>
            <a:ext cx="62007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Advice types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903" y="1871486"/>
            <a:ext cx="59245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02883"/>
            <a:ext cx="66008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7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Aspect Order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23" y="1960386"/>
            <a:ext cx="65817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3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06" y="1892652"/>
            <a:ext cx="66198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6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568" y="1991225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AspectJ </a:t>
            </a:r>
            <a:r>
              <a:rPr lang="en-US" dirty="0" err="1" smtClean="0"/>
              <a:t>pointcuts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3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pointcuts</a:t>
            </a:r>
            <a:r>
              <a:rPr lang="en-US" dirty="0" smtClean="0"/>
              <a:t> </a:t>
            </a:r>
            <a:r>
              <a:rPr lang="en-US" dirty="0" err="1" smtClean="0"/>
              <a:t>introducion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62" y="1989314"/>
            <a:ext cx="63150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</a:t>
            </a:r>
            <a:r>
              <a:rPr lang="en-US" dirty="0" smtClean="0"/>
              <a:t> </a:t>
            </a:r>
            <a:r>
              <a:rPr lang="en-US" dirty="0" err="1" smtClean="0"/>
              <a:t>introdution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53" y="2046640"/>
            <a:ext cx="63436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5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84" y="1890359"/>
            <a:ext cx="63150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70" y="2175051"/>
            <a:ext cx="61817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547" y="2074156"/>
            <a:ext cx="62293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0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11" y="1958093"/>
            <a:ext cx="64008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1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147" y="2115403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Before advice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550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pointcut</a:t>
            </a:r>
            <a:r>
              <a:rPr lang="en-US" dirty="0" smtClean="0"/>
              <a:t> definition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78" y="2017889"/>
            <a:ext cx="6400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0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593" y="2110669"/>
            <a:ext cx="61055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7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719" y="2047876"/>
            <a:ext cx="65722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5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80" y="1955095"/>
            <a:ext cx="66103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58" y="1964972"/>
            <a:ext cx="66103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70" y="1950332"/>
            <a:ext cx="64103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2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09" y="1959857"/>
            <a:ext cx="66008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724" y="2205714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AspectJ advice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8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advice introduction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25" y="1947686"/>
            <a:ext cx="59531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spectJ advice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42" y="1930223"/>
            <a:ext cx="61150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7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46" y="2003248"/>
            <a:ext cx="63531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5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23" y="2014009"/>
            <a:ext cx="63531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493" y="2170289"/>
            <a:ext cx="61817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1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50" y="2068160"/>
            <a:ext cx="59340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0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54" y="1916112"/>
            <a:ext cx="63722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6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61" y="1906693"/>
            <a:ext cx="64389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4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45" y="2069570"/>
            <a:ext cx="63531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84" y="2119136"/>
            <a:ext cx="62865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31" y="2028825"/>
            <a:ext cx="66008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9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98" y="2077508"/>
            <a:ext cx="66484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3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bean postprocessor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36" y="2052108"/>
            <a:ext cx="66103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advice guideline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75" y="1931634"/>
            <a:ext cx="63436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43" y="1905176"/>
            <a:ext cx="62960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97" y="1991430"/>
            <a:ext cx="66484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7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325" y="2092825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AspectJ advice with spring AOP xml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891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advice with spring </a:t>
            </a:r>
            <a:r>
              <a:rPr lang="en-US" dirty="0" err="1" smtClean="0"/>
              <a:t>aop</a:t>
            </a:r>
            <a:r>
              <a:rPr lang="en-US" dirty="0" smtClean="0"/>
              <a:t> xml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863548"/>
            <a:ext cx="61531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247" y="1894064"/>
            <a:ext cx="60293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70" y="1986844"/>
            <a:ext cx="65627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6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91" y="2059693"/>
            <a:ext cx="66294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1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7" y="2010304"/>
            <a:ext cx="66294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2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83" y="1925284"/>
            <a:ext cx="65913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61" y="1995487"/>
            <a:ext cx="65151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2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advice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17" y="1905176"/>
            <a:ext cx="62103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6" y="2038879"/>
            <a:ext cx="66294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6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592" y="2137981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Spring AOP application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646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 transaction management using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19" y="2025826"/>
            <a:ext cx="62674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4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 transaction management using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69" y="1966911"/>
            <a:ext cx="62579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7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6" y="1964795"/>
            <a:ext cx="60960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0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06" y="1848203"/>
            <a:ext cx="6162675" cy="4019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976" y="5867753"/>
            <a:ext cx="11620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0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54" y="1879599"/>
            <a:ext cx="6143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6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persistence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94" y="2005542"/>
            <a:ext cx="62103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7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persistence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59" y="2041348"/>
            <a:ext cx="66103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persistence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81" y="1970792"/>
            <a:ext cx="61817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4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819</TotalTime>
  <Words>341</Words>
  <Application>Microsoft Office PowerPoint</Application>
  <PresentationFormat>Widescreen</PresentationFormat>
  <Paragraphs>114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3" baseType="lpstr">
      <vt:lpstr>Calibri</vt:lpstr>
      <vt:lpstr>Calibri Light</vt:lpstr>
      <vt:lpstr>Retrospect</vt:lpstr>
      <vt:lpstr>Spring AOP</vt:lpstr>
      <vt:lpstr>Outline</vt:lpstr>
      <vt:lpstr>Aspect behavior</vt:lpstr>
      <vt:lpstr>Aspect behavior</vt:lpstr>
      <vt:lpstr>Advice types</vt:lpstr>
      <vt:lpstr>Before advice</vt:lpstr>
      <vt:lpstr>Before advice</vt:lpstr>
      <vt:lpstr>Before advice guideline</vt:lpstr>
      <vt:lpstr>Before advice process</vt:lpstr>
      <vt:lpstr>Create before advice class</vt:lpstr>
      <vt:lpstr>Register before advice bean</vt:lpstr>
      <vt:lpstr>Reference from aspect</vt:lpstr>
      <vt:lpstr>Domain beans</vt:lpstr>
      <vt:lpstr>Integrate advice with domain beans</vt:lpstr>
      <vt:lpstr>Access and use beans</vt:lpstr>
      <vt:lpstr>After returning advice</vt:lpstr>
      <vt:lpstr>After returning advice</vt:lpstr>
      <vt:lpstr>After returning advice</vt:lpstr>
      <vt:lpstr>After returning advice class</vt:lpstr>
      <vt:lpstr>Register after returning advice bean</vt:lpstr>
      <vt:lpstr>Reference from aspect</vt:lpstr>
      <vt:lpstr>Domain beans</vt:lpstr>
      <vt:lpstr>Integrate advice with domain bean</vt:lpstr>
      <vt:lpstr>Access and use beans</vt:lpstr>
      <vt:lpstr>Throw advices</vt:lpstr>
      <vt:lpstr>Throws advice</vt:lpstr>
      <vt:lpstr>Throw advice guideline</vt:lpstr>
      <vt:lpstr>Throw advice guidelines</vt:lpstr>
      <vt:lpstr>Throw advice process</vt:lpstr>
      <vt:lpstr>Throw advice class</vt:lpstr>
      <vt:lpstr>Register throws advice bean</vt:lpstr>
      <vt:lpstr>Reference from Aspect </vt:lpstr>
      <vt:lpstr>Mock domain class</vt:lpstr>
      <vt:lpstr>Domain beans</vt:lpstr>
      <vt:lpstr>Integrate advice with domain bean</vt:lpstr>
      <vt:lpstr>Access and use Beans</vt:lpstr>
      <vt:lpstr>Around advice</vt:lpstr>
      <vt:lpstr>Around advice</vt:lpstr>
      <vt:lpstr>Around advice guidelines</vt:lpstr>
      <vt:lpstr>Around advice process</vt:lpstr>
      <vt:lpstr>Around advice class</vt:lpstr>
      <vt:lpstr>Around advice class</vt:lpstr>
      <vt:lpstr>Register around advice bean</vt:lpstr>
      <vt:lpstr>Reference from aspect</vt:lpstr>
      <vt:lpstr>Domain beans</vt:lpstr>
      <vt:lpstr>Integrate advice with domain bean</vt:lpstr>
      <vt:lpstr>Access and use beans</vt:lpstr>
      <vt:lpstr>Advice ordering</vt:lpstr>
      <vt:lpstr>Around advice</vt:lpstr>
      <vt:lpstr>Around advice class</vt:lpstr>
      <vt:lpstr>Configure Aspect Order</vt:lpstr>
      <vt:lpstr>Access and use Beans</vt:lpstr>
      <vt:lpstr>AspectJ pointcuts</vt:lpstr>
      <vt:lpstr>AspectJ pointcuts introducion</vt:lpstr>
      <vt:lpstr>AspectJ pointcut introdution</vt:lpstr>
      <vt:lpstr>AspectJ pointcut process</vt:lpstr>
      <vt:lpstr>Select join point</vt:lpstr>
      <vt:lpstr>Select join point</vt:lpstr>
      <vt:lpstr>Select join point</vt:lpstr>
      <vt:lpstr>Create pointcut definition class</vt:lpstr>
      <vt:lpstr>Define pointcut</vt:lpstr>
      <vt:lpstr>Create advice class</vt:lpstr>
      <vt:lpstr>Register advice bean</vt:lpstr>
      <vt:lpstr>Define aspect</vt:lpstr>
      <vt:lpstr>Domain beans</vt:lpstr>
      <vt:lpstr>Access and use beans</vt:lpstr>
      <vt:lpstr>AspectJ advice</vt:lpstr>
      <vt:lpstr>AspectJ advice introduction</vt:lpstr>
      <vt:lpstr>AspectJ advice </vt:lpstr>
      <vt:lpstr>AspectJ pointcut process</vt:lpstr>
      <vt:lpstr>AspectJ pointcut process</vt:lpstr>
      <vt:lpstr>Select join points</vt:lpstr>
      <vt:lpstr>Select join points</vt:lpstr>
      <vt:lpstr>Select join points</vt:lpstr>
      <vt:lpstr>Define pointcuts</vt:lpstr>
      <vt:lpstr>Create advice class</vt:lpstr>
      <vt:lpstr>Create advice class</vt:lpstr>
      <vt:lpstr>Register advice bean</vt:lpstr>
      <vt:lpstr>Register bean postprocessor</vt:lpstr>
      <vt:lpstr>Domain beans</vt:lpstr>
      <vt:lpstr>Access and use beans</vt:lpstr>
      <vt:lpstr>AspectJ advice with spring AOP xml</vt:lpstr>
      <vt:lpstr>AspectJ advice with spring aop xml</vt:lpstr>
      <vt:lpstr>Process </vt:lpstr>
      <vt:lpstr>Create advice class</vt:lpstr>
      <vt:lpstr>Register advice bean</vt:lpstr>
      <vt:lpstr>Define pointcut</vt:lpstr>
      <vt:lpstr>Define pointcut</vt:lpstr>
      <vt:lpstr>Domain beans</vt:lpstr>
      <vt:lpstr>Access and use Beans</vt:lpstr>
      <vt:lpstr>Spring AOP application</vt:lpstr>
      <vt:lpstr>JDBC transaction management using AOP</vt:lpstr>
      <vt:lpstr>JDBC transaction management using AOP</vt:lpstr>
      <vt:lpstr>Process </vt:lpstr>
      <vt:lpstr>Process </vt:lpstr>
      <vt:lpstr>Process </vt:lpstr>
      <vt:lpstr>Develop persistence library</vt:lpstr>
      <vt:lpstr>Develop persistence library</vt:lpstr>
      <vt:lpstr>Develop persistence library</vt:lpstr>
      <vt:lpstr>Select join points</vt:lpstr>
      <vt:lpstr>Create bean definitions</vt:lpstr>
      <vt:lpstr>Create spring AOP/tx definitions</vt:lpstr>
      <vt:lpstr>Register transaction manager</vt:lpstr>
      <vt:lpstr>Register advice bean</vt:lpstr>
      <vt:lpstr>Define pointcut</vt:lpstr>
      <vt:lpstr>Define aspect</vt:lpstr>
      <vt:lpstr>Initializer container</vt:lpstr>
      <vt:lpstr>Test transaction manager</vt:lpstr>
      <vt:lpstr>Summary </vt:lpstr>
      <vt:lpstr>Summary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Anh Minh</dc:creator>
  <cp:lastModifiedBy>Nguyen Anh Minh</cp:lastModifiedBy>
  <cp:revision>231</cp:revision>
  <dcterms:created xsi:type="dcterms:W3CDTF">2016-07-21T12:38:40Z</dcterms:created>
  <dcterms:modified xsi:type="dcterms:W3CDTF">2016-07-28T03:25:06Z</dcterms:modified>
</cp:coreProperties>
</file>